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7475200" cy="9753600"/>
  <p:notesSz cx="9753600" cy="17475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52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8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f694b-74a2-893c-8000-0000d7651f90.png?kimi-sig=jPVFjEqMbx3AqHDQ8bQSXQBbeP2iZtXOADJGhFAN0a0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f6948-8612-83dd-8000-0000386fbb21.png?kimi-sig=ATtbIWuaqyP0E8hm3hAn81Q9rnXzszDVtP8vL1C9eZM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f694c-2612-8d41-8000-0000998c6340.png?kimi-sig=sIjaahmmdJAWVB7aUI2I9PdgIYlWrIaFIffHqXjXzJg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f6931-e352-80e1-8000-0000e1be454f.png?kimi-sig=6b6LP-Bh40Z-G2sr-yqUba3pE3XcrAhyKJFeWolScuI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f6949-8bd2-8941-8000-00008134ba13.png?kimi-sig=Yn_sA-0WLD3rCsDRrXO2uJLIzBmJ85hGlm36nmfeDGg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f6935-0252-8f56-8000-0000918982b5.png?kimi-sig=sR8RON_I5YnIJtn0RL3vy3e6L6wg_l-3tF4Rf5I7BNg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f6936-ca82-8607-8000-0000192200ad.png?kimi-sig=_a30LIEMpSNFU3ZAGT62JaFNsSYMUuPwzonGdTTGKbM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f6937-0242-8e1b-8000-0000b4fc8c7d.png?kimi-sig=augXX65Yx5pmszxvC24BA3eCL55RFSlb_zkOTyR6dGM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cf6939-a082-8b4a-8000-0000d7f66369.png?kimi-sig=lcCs3U6UhBvCAphWPQvvIkwFSf0Z4OZsQwTLPxzwvb0&amp;x-oss-process=image/resize,w_1376,h_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Custom</PresentationFormat>
  <Paragraphs>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Custom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ÉTUDE QUANTITATIVE AVANCÉE : ANALYSE DU RISQUE SYSTÉMIQUE MORGAN STANLEY (PRIVATE CREDIT)</dc:title>
  <dc:subject>ÉTUDE QUANTITATIVE AVANCÉE : ANALYSE DU RISQUE SYSTÉMIQUE MORGAN STANLEY (PRIVATE CREDIT)</dc:subject>
  <dc:creator>Kimi</dc:creator>
  <cp:lastModifiedBy>Oleg Turceac</cp:lastModifiedBy>
  <cp:revision>1</cp:revision>
  <dcterms:created xsi:type="dcterms:W3CDTF">2026-03-16T12:26:48Z</dcterms:created>
  <dcterms:modified xsi:type="dcterms:W3CDTF">2026-03-16T12:28:42Z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{"Label":"ÉTUDE QUANTITATIVE AVANCÉE : ANALYSE DU RISQUE SYSTÉMIQUE MORGAN STANLEY (PRIVATE CREDIT)","ContentProducer":"001191110108MACG2KBH8F10000","ProduceID":"19cf694c-2bc2-8d43-8000-00008e6faef5","ReservedCode1":"","ContentPropagator":"001191110108MACG2KBH8F20000","PropagateID":"19cf694c-2bc2-8d43-8000-00008e6faef5","ReservedCode2":""}</vt:lpwstr>
  </property>
</Properties>
</file>